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333056-7DFF-46A6-8AFB-623FB11B3907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11CE110-EF5C-404C-9AF3-5CA30FD1E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Slide Show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Cierra Garcia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Piece </a:t>
            </a:r>
            <a:endParaRPr lang="en-US" dirty="0"/>
          </a:p>
        </p:txBody>
      </p:sp>
      <p:pic>
        <p:nvPicPr>
          <p:cNvPr id="4" name="Content Placeholder 3" descr="5-8-12 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00" t="5486" r="10000" b="9514"/>
          <a:stretch>
            <a:fillRect/>
          </a:stretch>
        </p:blipFill>
        <p:spPr>
          <a:xfrm>
            <a:off x="228600" y="1676400"/>
            <a:ext cx="3962400" cy="3157538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50292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 the Wind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Acrylic on canvas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April 2012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broken hearts be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971800"/>
            <a:ext cx="460096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220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“Broken Heart Beats” by Issa 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4" name="Content Placeholder 3" descr="crysta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00" t="10000" r="7500" b="5000"/>
          <a:stretch>
            <a:fillRect/>
          </a:stretch>
        </p:blipFill>
        <p:spPr>
          <a:xfrm>
            <a:off x="457199" y="1524000"/>
            <a:ext cx="4043083" cy="3124200"/>
          </a:xfrm>
        </p:spPr>
      </p:pic>
      <p:pic>
        <p:nvPicPr>
          <p:cNvPr id="5" name="Picture 4" descr="in the hold-David Bo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971800"/>
            <a:ext cx="3505200" cy="2996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95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Crystal</a:t>
            </a:r>
          </a:p>
          <a:p>
            <a:r>
              <a:rPr lang="en-US" sz="1200" dirty="0" smtClean="0"/>
              <a:t>Acrylic on board </a:t>
            </a:r>
          </a:p>
          <a:p>
            <a:r>
              <a:rPr lang="en-US" sz="1200" dirty="0" smtClean="0"/>
              <a:t>September 2011 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133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“In the Hold” by David Bomberg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Triptych </a:t>
            </a:r>
            <a:endParaRPr lang="en-US" dirty="0"/>
          </a:p>
        </p:txBody>
      </p:sp>
      <p:pic>
        <p:nvPicPr>
          <p:cNvPr id="4" name="Content Placeholder 3" descr="5-8-12 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50" r="12500" b="-486"/>
          <a:stretch>
            <a:fillRect/>
          </a:stretch>
        </p:blipFill>
        <p:spPr>
          <a:xfrm>
            <a:off x="1447800" y="3810000"/>
            <a:ext cx="2743200" cy="2468539"/>
          </a:xfrm>
        </p:spPr>
      </p:pic>
      <p:pic>
        <p:nvPicPr>
          <p:cNvPr id="5" name="Picture 4" descr="5-8-12 237.JPG"/>
          <p:cNvPicPr>
            <a:picLocks noChangeAspect="1"/>
          </p:cNvPicPr>
          <p:nvPr/>
        </p:nvPicPr>
        <p:blipFill>
          <a:blip r:embed="rId3" cstate="print"/>
          <a:srcRect l="12963" r="20370" b="8889"/>
          <a:stretch>
            <a:fillRect/>
          </a:stretch>
        </p:blipFill>
        <p:spPr>
          <a:xfrm>
            <a:off x="4191000" y="3810000"/>
            <a:ext cx="1371600" cy="2499360"/>
          </a:xfrm>
          <a:prstGeom prst="rect">
            <a:avLst/>
          </a:prstGeom>
        </p:spPr>
      </p:pic>
      <p:pic>
        <p:nvPicPr>
          <p:cNvPr id="6" name="Picture 5" descr="me(baby).jpeg"/>
          <p:cNvPicPr>
            <a:picLocks noChangeAspect="1"/>
          </p:cNvPicPr>
          <p:nvPr/>
        </p:nvPicPr>
        <p:blipFill>
          <a:blip r:embed="rId4" cstate="print"/>
          <a:srcRect l="24000" t="2000" r="29000" b="6000"/>
          <a:stretch>
            <a:fillRect/>
          </a:stretch>
        </p:blipFill>
        <p:spPr>
          <a:xfrm>
            <a:off x="5486400" y="304800"/>
            <a:ext cx="3124200" cy="4586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525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A picture of myself when I was younger.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667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Childhood </a:t>
            </a:r>
          </a:p>
          <a:p>
            <a:r>
              <a:rPr lang="en-US" sz="1200" dirty="0" smtClean="0"/>
              <a:t>Acrylic on canvas </a:t>
            </a:r>
          </a:p>
          <a:p>
            <a:r>
              <a:rPr lang="en-US" sz="1200" dirty="0" smtClean="0"/>
              <a:t>November 2011 </a:t>
            </a:r>
            <a:endParaRPr lang="en-US" sz="1200" dirty="0"/>
          </a:p>
        </p:txBody>
      </p:sp>
      <p:pic>
        <p:nvPicPr>
          <p:cNvPr id="9" name="Picture 8" descr="art3 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585" y="3810000"/>
            <a:ext cx="132016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Block-Print </a:t>
            </a:r>
            <a:endParaRPr lang="en-US" dirty="0"/>
          </a:p>
        </p:txBody>
      </p:sp>
      <p:pic>
        <p:nvPicPr>
          <p:cNvPr id="4" name="Content Placeholder 3" descr="5-8-12 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89" t="15000" r="6666" b="3333"/>
          <a:stretch>
            <a:fillRect/>
          </a:stretch>
        </p:blipFill>
        <p:spPr>
          <a:xfrm>
            <a:off x="838200" y="1447800"/>
            <a:ext cx="2895600" cy="3733800"/>
          </a:xfrm>
        </p:spPr>
      </p:pic>
      <p:pic>
        <p:nvPicPr>
          <p:cNvPr id="5" name="Picture 4" descr="monoprint ivona torov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133600"/>
            <a:ext cx="2782401" cy="3850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“Monoprint 7” by Ivona Torovin 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486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Block-Print </a:t>
            </a:r>
          </a:p>
          <a:p>
            <a:r>
              <a:rPr lang="en-US" sz="1200" dirty="0" smtClean="0"/>
              <a:t>Ink on paper</a:t>
            </a:r>
          </a:p>
          <a:p>
            <a:r>
              <a:rPr lang="en-US" sz="1200" dirty="0" smtClean="0"/>
              <a:t>November 2011 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Monoprint </a:t>
            </a:r>
            <a:endParaRPr lang="en-US" dirty="0"/>
          </a:p>
        </p:txBody>
      </p:sp>
      <p:pic>
        <p:nvPicPr>
          <p:cNvPr id="4" name="Content Placeholder 3" descr="5-8-12 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222" t="12153" r="10000" b="11181"/>
          <a:stretch>
            <a:fillRect/>
          </a:stretch>
        </p:blipFill>
        <p:spPr>
          <a:xfrm>
            <a:off x="609600" y="2971800"/>
            <a:ext cx="2667000" cy="3505200"/>
          </a:xfrm>
        </p:spPr>
      </p:pic>
      <p:pic>
        <p:nvPicPr>
          <p:cNvPr id="5" name="Picture 4" descr="monoprint ivona torov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762000"/>
            <a:ext cx="2706201" cy="3745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4800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“Monoprint 7” by Ivona Torovin 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36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Mono-Print</a:t>
            </a:r>
          </a:p>
          <a:p>
            <a:r>
              <a:rPr lang="en-US" sz="1200" dirty="0" smtClean="0"/>
              <a:t>Oil on Paper </a:t>
            </a:r>
          </a:p>
          <a:p>
            <a:r>
              <a:rPr lang="en-US" sz="1200" dirty="0" smtClean="0"/>
              <a:t>November 2011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Self-Portrait  </a:t>
            </a:r>
            <a:endParaRPr lang="en-US" dirty="0"/>
          </a:p>
        </p:txBody>
      </p:sp>
      <p:pic>
        <p:nvPicPr>
          <p:cNvPr id="4" name="Content Placeholder 3" descr="corre corazon 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00" t="486" r="1250"/>
          <a:stretch>
            <a:fillRect/>
          </a:stretch>
        </p:blipFill>
        <p:spPr>
          <a:xfrm>
            <a:off x="0" y="1524000"/>
            <a:ext cx="4192328" cy="3428999"/>
          </a:xfrm>
        </p:spPr>
      </p:pic>
      <p:pic>
        <p:nvPicPr>
          <p:cNvPr id="5" name="Picture 4" descr="diego rive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048000"/>
            <a:ext cx="4438650" cy="3429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533400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Rivera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Acrylic on canvas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January 2012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905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“Portrait of Mrs. Natasha Gelman by Diego Rivera  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Based on Photography  </a:t>
            </a:r>
            <a:endParaRPr lang="en-US" dirty="0"/>
          </a:p>
        </p:txBody>
      </p:sp>
      <p:pic>
        <p:nvPicPr>
          <p:cNvPr id="4" name="Content Placeholder 3" descr="5-8-12 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500" t="486" r="22500" b="7847"/>
          <a:stretch>
            <a:fillRect/>
          </a:stretch>
        </p:blipFill>
        <p:spPr>
          <a:xfrm>
            <a:off x="457200" y="2743200"/>
            <a:ext cx="3429000" cy="3929063"/>
          </a:xfrm>
        </p:spPr>
      </p:pic>
      <p:pic>
        <p:nvPicPr>
          <p:cNvPr id="5" name="Picture 4" descr="AutumnLeaves_pain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4572000" cy="3495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562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“Autumn Leaves” by Nomi Wagner </a:t>
            </a:r>
            <a:endParaRPr lang="en-US" sz="12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2000" y="1924734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Nature’s Callin’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Acrylic on canvas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March 2012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Sculpture  </a:t>
            </a:r>
            <a:endParaRPr lang="en-US" dirty="0"/>
          </a:p>
        </p:txBody>
      </p:sp>
      <p:pic>
        <p:nvPicPr>
          <p:cNvPr id="4" name="Content Placeholder 3" descr="corre corazon 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00" t="5486" r="18889" b="7847"/>
          <a:stretch>
            <a:fillRect/>
          </a:stretch>
        </p:blipFill>
        <p:spPr>
          <a:xfrm>
            <a:off x="762000" y="1371600"/>
            <a:ext cx="2438400" cy="3962400"/>
          </a:xfrm>
        </p:spPr>
      </p:pic>
      <p:pic>
        <p:nvPicPr>
          <p:cNvPr id="5" name="Picture 4" descr="keith garro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657600"/>
            <a:ext cx="4305109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819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“Modern Art Paintings-Colorful Abstract Art” by Keith Garrow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15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Tiki </a:t>
            </a:r>
            <a:r>
              <a:rPr lang="en-US" sz="1200" dirty="0" err="1" smtClean="0"/>
              <a:t>Tiki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Plaster </a:t>
            </a:r>
          </a:p>
          <a:p>
            <a:r>
              <a:rPr lang="en-US" sz="1200" dirty="0" smtClean="0"/>
              <a:t>March 2012 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 Object </a:t>
            </a:r>
            <a:endParaRPr lang="en-US" dirty="0"/>
          </a:p>
        </p:txBody>
      </p:sp>
      <p:pic>
        <p:nvPicPr>
          <p:cNvPr id="5" name="Picture 4" descr="art3 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25146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Found Object</a:t>
            </a:r>
          </a:p>
          <a:p>
            <a:r>
              <a:rPr lang="en-US" sz="1200" dirty="0" smtClean="0"/>
              <a:t>April 2012 </a:t>
            </a:r>
            <a:endParaRPr lang="en-US" sz="1200" dirty="0"/>
          </a:p>
        </p:txBody>
      </p:sp>
      <p:pic>
        <p:nvPicPr>
          <p:cNvPr id="8" name="Content Placeholder 7" descr="found object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3048000" cy="3048000"/>
          </a:xfrm>
        </p:spPr>
      </p:pic>
      <p:sp>
        <p:nvSpPr>
          <p:cNvPr id="9" name="TextBox 8"/>
          <p:cNvSpPr txBox="1"/>
          <p:nvPr/>
        </p:nvSpPr>
        <p:spPr>
          <a:xfrm>
            <a:off x="4800600" y="5029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 </a:t>
            </a:r>
          </a:p>
          <a:p>
            <a:r>
              <a:rPr lang="en-US" sz="1200" dirty="0" smtClean="0"/>
              <a:t>“Found  Object Chandeliers” by Stuart  Haygarth </a:t>
            </a:r>
            <a:endParaRPr lang="en-US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675</TotalTime>
  <Words>157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Art Slide Show </vt:lpstr>
      <vt:lpstr>Crystal</vt:lpstr>
      <vt:lpstr>Triptych </vt:lpstr>
      <vt:lpstr>Block-Print </vt:lpstr>
      <vt:lpstr>Monoprint </vt:lpstr>
      <vt:lpstr>Self-Portrait  </vt:lpstr>
      <vt:lpstr>Painting Based on Photography  </vt:lpstr>
      <vt:lpstr>Organic Sculpture  </vt:lpstr>
      <vt:lpstr>Found Object </vt:lpstr>
      <vt:lpstr>Choice Piece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CierraMarie</dc:creator>
  <cp:lastModifiedBy>CierraMarie</cp:lastModifiedBy>
  <cp:revision>59</cp:revision>
  <dcterms:created xsi:type="dcterms:W3CDTF">2012-05-13T01:56:18Z</dcterms:created>
  <dcterms:modified xsi:type="dcterms:W3CDTF">2012-05-16T06:36:03Z</dcterms:modified>
</cp:coreProperties>
</file>